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56" r:id="rId8"/>
    <p:sldId id="268" r:id="rId9"/>
    <p:sldId id="264" r:id="rId10"/>
    <p:sldId id="271" r:id="rId11"/>
    <p:sldId id="275" r:id="rId12"/>
    <p:sldId id="283" r:id="rId13"/>
    <p:sldId id="285" r:id="rId14"/>
    <p:sldId id="257" r:id="rId15"/>
    <p:sldId id="270" r:id="rId16"/>
    <p:sldId id="278" r:id="rId17"/>
    <p:sldId id="261" r:id="rId18"/>
    <p:sldId id="273" r:id="rId19"/>
    <p:sldId id="279" r:id="rId20"/>
    <p:sldId id="280" r:id="rId21"/>
    <p:sldId id="281" r:id="rId22"/>
    <p:sldId id="286" r:id="rId23"/>
    <p:sldId id="284" r:id="rId24"/>
    <p:sldId id="266" r:id="rId25"/>
    <p:sldId id="265" r:id="rId26"/>
    <p:sldId id="259" r:id="rId27"/>
    <p:sldId id="260" r:id="rId28"/>
    <p:sldId id="258" r:id="rId29"/>
    <p:sldId id="269" r:id="rId30"/>
    <p:sldId id="274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28/08/2024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1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55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7.png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>
            <a:off x="0" y="1362868"/>
            <a:ext cx="6110625" cy="3579674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/>
          <a:stretch/>
        </p:blipFill>
        <p:spPr>
          <a:xfrm>
            <a:off x="6073939" y="1498860"/>
            <a:ext cx="6118061" cy="34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B4D72C5E-C076-39D2-5336-6CDC5E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/>
          <a:stretch/>
        </p:blipFill>
        <p:spPr>
          <a:xfrm>
            <a:off x="1348668" y="339205"/>
            <a:ext cx="9494664" cy="6179590"/>
          </a:xfrm>
          <a:prstGeom prst="rect">
            <a:avLst/>
          </a:prstGeom>
        </p:spPr>
      </p:pic>
      <p:pic>
        <p:nvPicPr>
          <p:cNvPr id="5" name="Picture 4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DFDA94ED-E8A1-C222-85DD-8B7EED23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b="3666"/>
          <a:stretch/>
        </p:blipFill>
        <p:spPr>
          <a:xfrm>
            <a:off x="4362824" y="492407"/>
            <a:ext cx="3196281" cy="22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1CF7671-901E-D4B0-AA51-17C9D64E7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0851"/>
            <a:ext cx="6096000" cy="4146797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03D2E23-6D7A-7EC3-5000-B8850F66B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851"/>
            <a:ext cx="6096000" cy="41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46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Widescreen</PresentationFormat>
  <Paragraphs>128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45</cp:revision>
  <dcterms:created xsi:type="dcterms:W3CDTF">2024-03-13T10:06:32Z</dcterms:created>
  <dcterms:modified xsi:type="dcterms:W3CDTF">2024-08-28T17:33:06Z</dcterms:modified>
</cp:coreProperties>
</file>